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5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0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7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6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3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5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9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9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7B5BAC-4C35-4B4A-B89E-9A5127AF856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35240-6206-4CFE-A608-FC016EFA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6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2E0F4-F574-BE6F-465F-D47D6C7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558" y="329783"/>
            <a:ext cx="5769962" cy="5383161"/>
          </a:xfrm>
        </p:spPr>
        <p:txBody>
          <a:bodyPr>
            <a:normAutofit/>
          </a:bodyPr>
          <a:lstStyle/>
          <a:p>
            <a:r>
              <a:rPr lang="ru-RU" dirty="0"/>
              <a:t>Президент школьного самоуправления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НАЛИВАЙКО КСЕНИЯ СЕРГЕЕВНА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CDAB2F-071B-BDCF-B1CA-43495A673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3" y="629727"/>
            <a:ext cx="4037370" cy="5383161"/>
          </a:xfrm>
        </p:spPr>
      </p:pic>
    </p:spTree>
    <p:extLst>
      <p:ext uri="{BB962C8B-B14F-4D97-AF65-F5344CB8AC3E}">
        <p14:creationId xmlns:p14="http://schemas.microsoft.com/office/powerpoint/2010/main" val="275270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22C7B-B6D8-D258-54D6-CC48D826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15" y="869566"/>
            <a:ext cx="5200336" cy="5118865"/>
          </a:xfrm>
        </p:spPr>
        <p:txBody>
          <a:bodyPr>
            <a:normAutofit/>
          </a:bodyPr>
          <a:lstStyle/>
          <a:p>
            <a:r>
              <a:rPr lang="ru-RU" dirty="0"/>
              <a:t>Вице-президент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КАДЗОЕВА </a:t>
            </a:r>
            <a:br>
              <a:rPr lang="ru-RU" b="1" dirty="0"/>
            </a:br>
            <a:r>
              <a:rPr lang="ru-RU" b="1" dirty="0"/>
              <a:t>АЙНА УМАРОВНА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FE12AA-A217-D289-EA32-D896F22F5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9" y="545060"/>
            <a:ext cx="4325909" cy="5767879"/>
          </a:xfrm>
        </p:spPr>
      </p:pic>
    </p:spTree>
    <p:extLst>
      <p:ext uri="{BB962C8B-B14F-4D97-AF65-F5344CB8AC3E}">
        <p14:creationId xmlns:p14="http://schemas.microsoft.com/office/powerpoint/2010/main" val="359536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1018-84D7-8BD3-8FB0-B8288426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222" y="172663"/>
            <a:ext cx="5964834" cy="516383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Министр образования и науки</a:t>
            </a:r>
            <a:br>
              <a:rPr lang="ru-RU" dirty="0"/>
            </a:br>
            <a:r>
              <a:rPr lang="ru-RU" b="1" dirty="0"/>
              <a:t>ЛАВРЕНКО АЛЕКСАНДРА МИХАЙЛОВНА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46FCC9-65EB-DC44-9FB9-BDE6C0E0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1820837"/>
            <a:ext cx="6596505" cy="3710534"/>
          </a:xfrm>
        </p:spPr>
      </p:pic>
    </p:spTree>
    <p:extLst>
      <p:ext uri="{BB962C8B-B14F-4D97-AF65-F5344CB8AC3E}">
        <p14:creationId xmlns:p14="http://schemas.microsoft.com/office/powerpoint/2010/main" val="273517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F8424-B110-B575-50A3-B70A26CA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63" y="574759"/>
            <a:ext cx="5635050" cy="4893736"/>
          </a:xfrm>
        </p:spPr>
        <p:txBody>
          <a:bodyPr>
            <a:normAutofit/>
          </a:bodyPr>
          <a:lstStyle/>
          <a:p>
            <a:r>
              <a:rPr lang="ru-RU" dirty="0"/>
              <a:t>Министр туризма, культуры и досуга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КИЗИМА </a:t>
            </a:r>
            <a:br>
              <a:rPr lang="ru-RU" b="1" dirty="0"/>
            </a:br>
            <a:r>
              <a:rPr lang="ru-RU" b="1" dirty="0"/>
              <a:t>МАРИЯ ПАВЛОВНА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F76B13-341E-4706-4737-0FA33063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9" y="658283"/>
            <a:ext cx="4161020" cy="5548026"/>
          </a:xfrm>
        </p:spPr>
      </p:pic>
    </p:spTree>
    <p:extLst>
      <p:ext uri="{BB962C8B-B14F-4D97-AF65-F5344CB8AC3E}">
        <p14:creationId xmlns:p14="http://schemas.microsoft.com/office/powerpoint/2010/main" val="355720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C0F09-AFBB-77BD-2822-485E96B6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46156" y="959508"/>
            <a:ext cx="5545109" cy="4938983"/>
          </a:xfrm>
        </p:spPr>
        <p:txBody>
          <a:bodyPr>
            <a:normAutofit/>
          </a:bodyPr>
          <a:lstStyle/>
          <a:p>
            <a:r>
              <a:rPr lang="ru-RU" dirty="0"/>
              <a:t>Министр информации и печати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МАРКОВА </a:t>
            </a:r>
            <a:br>
              <a:rPr lang="ru-RU" b="1" dirty="0"/>
            </a:br>
            <a:r>
              <a:rPr lang="ru-RU" b="1" dirty="0"/>
              <a:t>ВАЛЕРИЯ АЛЕКСАНДРОВНА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FF02CB-AF33-9988-B54A-74BB3FA6B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1658" y="463135"/>
            <a:ext cx="4160733" cy="5547644"/>
          </a:xfrm>
        </p:spPr>
      </p:pic>
    </p:spTree>
    <p:extLst>
      <p:ext uri="{BB962C8B-B14F-4D97-AF65-F5344CB8AC3E}">
        <p14:creationId xmlns:p14="http://schemas.microsoft.com/office/powerpoint/2010/main" val="342517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6F759-A346-DC41-9A6B-C4E68822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49902" y="1428577"/>
            <a:ext cx="5335247" cy="423444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Министр труда и безопасности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ШАРОВА ЕЛИЗАВЕТА НИКОЛАЕВНА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E90BB0-4119-7AA0-F707-3D8197179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23014"/>
          <a:stretch/>
        </p:blipFill>
        <p:spPr>
          <a:xfrm rot="16200000">
            <a:off x="5760010" y="1390023"/>
            <a:ext cx="5987868" cy="4077952"/>
          </a:xfrm>
        </p:spPr>
      </p:pic>
    </p:spTree>
    <p:extLst>
      <p:ext uri="{BB962C8B-B14F-4D97-AF65-F5344CB8AC3E}">
        <p14:creationId xmlns:p14="http://schemas.microsoft.com/office/powerpoint/2010/main" val="4471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4E005-926B-3D77-E59E-78CB82AC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233091" y="1122898"/>
            <a:ext cx="5545107" cy="4534248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Министр экологии, здравоохранения и спорта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ИВАНИЦКАЯ</a:t>
            </a:r>
            <a:br>
              <a:rPr lang="ru-RU" b="1" dirty="0"/>
            </a:br>
            <a:r>
              <a:rPr lang="ru-RU" b="1" dirty="0"/>
              <a:t>АННА </a:t>
            </a:r>
            <a:br>
              <a:rPr lang="ru-RU" b="1" dirty="0"/>
            </a:br>
            <a:r>
              <a:rPr lang="ru-RU" b="1" dirty="0"/>
              <a:t>ПЕТРОВНА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79AB753-1097-7119-2157-7F0F2496C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7798" y="427987"/>
            <a:ext cx="4629339" cy="6002026"/>
          </a:xfrm>
        </p:spPr>
      </p:pic>
    </p:spTree>
    <p:extLst>
      <p:ext uri="{BB962C8B-B14F-4D97-AF65-F5344CB8AC3E}">
        <p14:creationId xmlns:p14="http://schemas.microsoft.com/office/powerpoint/2010/main" val="3114998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</TotalTime>
  <Words>67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Президент школьного самоуправления  НАЛИВАЙКО КСЕНИЯ СЕРГЕЕВНА</vt:lpstr>
      <vt:lpstr>Вице-президент  КАДЗОЕВА  АЙНА УМАРОВНА</vt:lpstr>
      <vt:lpstr>Министр образования и науки ЛАВРЕНКО АЛЕКСАНДРА МИХАЙЛОВНА</vt:lpstr>
      <vt:lpstr>Министр туризма, культуры и досуга  КИЗИМА  МАРИЯ ПАВЛОВНА</vt:lpstr>
      <vt:lpstr>Министр информации и печати  МАРКОВА  ВАЛЕРИЯ АЛЕКСАНДРОВНА</vt:lpstr>
      <vt:lpstr>Министр труда и безопасности  ШАРОВА ЕЛИЗАВЕТА НИКОЛАЕВНА</vt:lpstr>
      <vt:lpstr>Министр экологии, здравоохранения и спорта  ИВАНИЦКАЯ АННА  ПЕТРОВНА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 школьного самоуправления  НАЛИВАЙКО КСЕНИЯ СЕРГЕЕВНА</dc:title>
  <dc:creator>Анастасия Билецкая</dc:creator>
  <cp:lastModifiedBy>Анастасия Билецкая</cp:lastModifiedBy>
  <cp:revision>2</cp:revision>
  <dcterms:created xsi:type="dcterms:W3CDTF">2022-11-27T18:46:02Z</dcterms:created>
  <dcterms:modified xsi:type="dcterms:W3CDTF">2022-11-28T09:04:23Z</dcterms:modified>
</cp:coreProperties>
</file>