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1" r:id="rId8"/>
    <p:sldId id="263" r:id="rId9"/>
    <p:sldId id="262" r:id="rId10"/>
    <p:sldId id="272" r:id="rId11"/>
    <p:sldId id="279" r:id="rId12"/>
    <p:sldId id="281" r:id="rId13"/>
    <p:sldId id="265" r:id="rId14"/>
    <p:sldId id="283" r:id="rId15"/>
    <p:sldId id="280" r:id="rId16"/>
    <p:sldId id="274" r:id="rId17"/>
    <p:sldId id="275" r:id="rId18"/>
    <p:sldId id="282" r:id="rId19"/>
    <p:sldId id="285" r:id="rId20"/>
    <p:sldId id="273" r:id="rId21"/>
    <p:sldId id="277" r:id="rId22"/>
    <p:sldId id="278" r:id="rId23"/>
    <p:sldId id="266" r:id="rId24"/>
    <p:sldId id="267" r:id="rId25"/>
    <p:sldId id="268" r:id="rId26"/>
    <p:sldId id="269" r:id="rId27"/>
    <p:sldId id="270" r:id="rId28"/>
    <p:sldId id="284" r:id="rId29"/>
    <p:sldId id="276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A1%D0%B5%D0%B2%D0%B0%D1%81%D1%82%D0%BE%D0%BF%D0%BE%D0%BB%D1%8C" TargetMode="External"/><Relationship Id="rId3" Type="http://schemas.openxmlformats.org/officeDocument/2006/relationships/hyperlink" Target="https://ru.m.wikipedia.org/wiki/1877_%D0%B3%D0%BE%D0%B4" TargetMode="External"/><Relationship Id="rId7" Type="http://schemas.openxmlformats.org/officeDocument/2006/relationships/hyperlink" Target="https://ru.m.wikipedia.org/wiki/%D0%A2%D0%B0%D0%B3%D0%B0%D0%BD%D1%80%D0%BE%D0%B3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s://ru.m.wikipedia.org/wiki/28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m.wikipedia.org/wiki/1881_%D0%B3%D0%BE%D0%B4" TargetMode="External"/><Relationship Id="rId11" Type="http://schemas.openxmlformats.org/officeDocument/2006/relationships/hyperlink" Target="https://ru.m.wikipedia.org/wiki/%D0%A4%D0%B5%D0%BE%D0%B4%D0%BE%D1%81%D0%B8%D0%B9%D1%81%D0%BA%D0%B0%D1%8F_%D0%BC%D1%83%D0%B6%D1%81%D0%BA%D0%B0%D1%8F_%D0%B3%D0%B8%D0%BC%D0%BD%D0%B0%D0%B7%D0%B8%D1%8F" TargetMode="External"/><Relationship Id="rId5" Type="http://schemas.openxmlformats.org/officeDocument/2006/relationships/hyperlink" Target="https://ru.m.wikipedia.org/wiki/%D0%9A%D0%BE%D0%BB%D0%BB%D0%B5%D0%B6%D1%81%D0%BA%D0%B8%D0%B9_%D1%81%D0%BE%D0%B2%D0%B5%D1%82%D0%BD%D0%B8%D0%BA" TargetMode="External"/><Relationship Id="rId10" Type="http://schemas.openxmlformats.org/officeDocument/2006/relationships/hyperlink" Target="https://ru.m.wikipedia.org/wiki/%D0%9A%D0%BE%D0%BA%D1%82%D0%B5%D0%B1%D0%B5%D0%BB%D1%8C" TargetMode="External"/><Relationship Id="rId4" Type="http://schemas.openxmlformats.org/officeDocument/2006/relationships/hyperlink" Target="https://ru.m.wikipedia.org/wiki/%D0%9A%D0%B8%D0%B5%D0%B2" TargetMode="External"/><Relationship Id="rId9" Type="http://schemas.openxmlformats.org/officeDocument/2006/relationships/hyperlink" Target="https://ru.m.wikipedia.org/wiki/1-%D1%8F_%D0%9C%D0%BE%D1%81%D0%BA%D0%BE%D0%B2%D1%81%D0%BA%D0%B0%D1%8F_%D0%B3%D0%B8%D0%BC%D0%BD%D0%B0%D0%B7%D0%B8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/>
          <a:lstStyle/>
          <a:p>
            <a:r>
              <a:rPr lang="ru-RU"/>
              <a:t>В гостях у максимилиана волошина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1589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871" y="0"/>
            <a:ext cx="10108327" cy="69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4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0"/>
            <a:ext cx="10881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5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484" y="0"/>
            <a:ext cx="4903130" cy="6837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66997" y="2518311"/>
            <a:ext cx="324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Елизавета Дмитриева</a:t>
            </a:r>
          </a:p>
        </p:txBody>
      </p:sp>
    </p:spTree>
    <p:extLst>
      <p:ext uri="{BB962C8B-B14F-4D97-AF65-F5344CB8AC3E}">
        <p14:creationId xmlns:p14="http://schemas.microsoft.com/office/powerpoint/2010/main" xmlns="" val="5093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6" y="0"/>
            <a:ext cx="11720692" cy="69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48" y="609600"/>
            <a:ext cx="3047570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2800" y="5562600"/>
            <a:ext cx="248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Алексей </a:t>
            </a:r>
            <a:r>
              <a:rPr lang="ru-RU" dirty="0"/>
              <a:t>Толстой</a:t>
            </a: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3384997" cy="4585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371600" y="5486400"/>
            <a:ext cx="303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А. Грин</a:t>
            </a:r>
          </a:p>
        </p:txBody>
      </p:sp>
    </p:spTree>
    <p:extLst>
      <p:ext uri="{BB962C8B-B14F-4D97-AF65-F5344CB8AC3E}">
        <p14:creationId xmlns:p14="http://schemas.microsoft.com/office/powerpoint/2010/main" xmlns="" val="34940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7350"/>
            <a:ext cx="10131425" cy="14562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533400"/>
            <a:ext cx="3498980" cy="5021036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85800"/>
            <a:ext cx="3612998" cy="4830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676400" y="5715000"/>
            <a:ext cx="301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К.  Брюллов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5715000"/>
            <a:ext cx="301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М. Булгаков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489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559" y="-50700"/>
            <a:ext cx="9324241" cy="69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8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653" y="278328"/>
            <a:ext cx="9843244" cy="65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4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81000"/>
            <a:ext cx="4037604" cy="5959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5181600"/>
            <a:ext cx="676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Марина Цветаева</a:t>
            </a:r>
          </a:p>
        </p:txBody>
      </p:sp>
    </p:spTree>
    <p:extLst>
      <p:ext uri="{BB962C8B-B14F-4D97-AF65-F5344CB8AC3E}">
        <p14:creationId xmlns:p14="http://schemas.microsoft.com/office/powerpoint/2010/main" xmlns="" val="22997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914" y="259773"/>
            <a:ext cx="11282050" cy="634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4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1678" y="609600"/>
            <a:ext cx="7490322" cy="4898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997" y="2065867"/>
            <a:ext cx="4534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i="1"/>
              <a:t>Войди, мой гость, стряхни житейский прах  и  плесень дум у моего порога…</a:t>
            </a:r>
          </a:p>
          <a:p>
            <a:pPr algn="l"/>
            <a:r>
              <a:rPr lang="ru-RU" sz="3200" i="1"/>
              <a:t>М. Волошин</a:t>
            </a:r>
          </a:p>
        </p:txBody>
      </p:sp>
    </p:spTree>
    <p:extLst>
      <p:ext uri="{BB962C8B-B14F-4D97-AF65-F5344CB8AC3E}">
        <p14:creationId xmlns:p14="http://schemas.microsoft.com/office/powerpoint/2010/main" xmlns="" val="5056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821" y="0"/>
            <a:ext cx="5390827" cy="68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0"/>
            <a:ext cx="10354540" cy="69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0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874" y="-148441"/>
            <a:ext cx="10048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9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3993"/>
            <a:ext cx="12148000" cy="62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9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57" y="0"/>
            <a:ext cx="10200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646" y="3512"/>
            <a:ext cx="10303422" cy="68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4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8120" y="2579529"/>
            <a:ext cx="3986784" cy="2773680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67" y="-36690"/>
            <a:ext cx="9945583" cy="69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2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38" y="0"/>
            <a:ext cx="11578442" cy="67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7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631" y="0"/>
            <a:ext cx="9147372" cy="68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6639" y="0"/>
            <a:ext cx="4909748" cy="6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5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842" y="0"/>
            <a:ext cx="10381370" cy="68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1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-7244"/>
            <a:ext cx="10984391" cy="68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4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0"/>
            <a:ext cx="11007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5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864" y="213386"/>
            <a:ext cx="7960920" cy="5628464"/>
          </a:xfrm>
        </p:spPr>
        <p:txBody>
          <a:bodyPr>
            <a:normAutofit/>
          </a:bodyPr>
          <a:lstStyle/>
          <a:p>
            <a:pPr fontAlgn="base"/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Максимилиан Кириенко-Волошин родился 16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2" tooltip="28 мая"/>
              </a:rPr>
              <a:t>(28) мая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3" tooltip="1877 год"/>
              </a:rPr>
              <a:t>1877 года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 в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4" tooltip="Киев"/>
              </a:rPr>
              <a:t>Киеве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в семье юриста,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5" tooltip="Коллежский советник"/>
              </a:rPr>
              <a:t>коллежского советника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.</a:t>
            </a:r>
          </a:p>
          <a:p>
            <a:pPr fontAlgn="base"/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Вскоре после рождения сына у родителей Волошина произошёл разрыв отношений, Максимилиан остался с матерью, Еленой Оттобальдовной (урождённой Глазер, 1850—1923), родственные и творческие отношения с ней поэт поддерживал до конца её жизни. Отец Максимилиана умер в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6" tooltip="1881 год"/>
              </a:rPr>
              <a:t>1881 году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.</a:t>
            </a:r>
          </a:p>
          <a:p>
            <a:pPr fontAlgn="base"/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Раннее детство прошло в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7" tooltip="Таганрог"/>
              </a:rPr>
              <a:t>Таганроге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 и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8" tooltip="Севастополь"/>
              </a:rPr>
              <a:t>Севастополе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.</a:t>
            </a:r>
          </a:p>
          <a:p>
            <a:pPr fontAlgn="base"/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Своё среднее образование Волошин начал в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9" tooltip="1-я Московская гимназия"/>
              </a:rPr>
              <a:t>1-й Московской гимназии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.</a:t>
            </a:r>
          </a:p>
          <a:p>
            <a:pPr fontAlgn="base"/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Когда они с матерью переехали в Крым в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10" tooltip="Коктебель"/>
              </a:rPr>
              <a:t>Коктебель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 (1893), Максимилиан пошёл в </a:t>
            </a:r>
            <a:r>
              <a:rPr lang="ru-RU" sz="2000" b="0" i="0" u="none" strike="noStrike">
                <a:solidFill>
                  <a:schemeClr val="tx2"/>
                </a:solidFill>
                <a:effectLst/>
                <a:latin typeface="inherit"/>
                <a:hlinkClick r:id="rId11" tooltip="Феодосийская мужская гимназия"/>
              </a:rPr>
              <a:t>Феодосийскую гимназию</a:t>
            </a:r>
            <a:r>
              <a:rPr lang="ru-RU" sz="2000" b="0" i="0">
                <a:solidFill>
                  <a:schemeClr val="tx2"/>
                </a:solidFill>
                <a:effectLst/>
                <a:latin typeface="Helvetica Neue"/>
              </a:rPr>
              <a:t> . Пешеходный путь из Коктебеля в Феодосию по гористой пустынной местности был долгим, поэтому Волошин жил на съёмных квартирах в Феодосии.</a:t>
            </a:r>
            <a:endParaRPr lang="ru-RU" sz="2000">
              <a:solidFill>
                <a:schemeClr val="tx2"/>
              </a:solidFill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9871" y="609600"/>
            <a:ext cx="332087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7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79" y="0"/>
            <a:ext cx="11592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4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764" y="0"/>
            <a:ext cx="10414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7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315" y="36315"/>
            <a:ext cx="10238926" cy="68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5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632" y="0"/>
            <a:ext cx="10349928" cy="68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0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41</Words>
  <Application>Microsoft Office PowerPoint</Application>
  <PresentationFormat>Произвольный</PresentationFormat>
  <Paragraphs>14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Небесная</vt:lpstr>
      <vt:lpstr>В гостях у максимилиана волошина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максимилиана волошина</dc:title>
  <cp:lastModifiedBy>Admin</cp:lastModifiedBy>
  <cp:revision>10</cp:revision>
  <dcterms:modified xsi:type="dcterms:W3CDTF">2017-01-10T15:39:21Z</dcterms:modified>
</cp:coreProperties>
</file>