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8" r:id="rId8"/>
    <p:sldId id="269" r:id="rId9"/>
    <p:sldId id="270" r:id="rId10"/>
    <p:sldId id="272" r:id="rId11"/>
    <p:sldId id="273" r:id="rId12"/>
    <p:sldId id="274" r:id="rId13"/>
    <p:sldId id="275" r:id="rId14"/>
    <p:sldId id="277" r:id="rId15"/>
    <p:sldId id="279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6C0000"/>
    <a:srgbClr val="CC0000"/>
    <a:srgbClr val="005000"/>
    <a:srgbClr val="007A00"/>
    <a:srgbClr val="194B32"/>
    <a:srgbClr val="0066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96752"/>
            <a:ext cx="7272808" cy="44644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Моим стихам, как драгоценным винам, настанет свой черед»</a:t>
            </a:r>
            <a:r>
              <a:rPr lang="ru-RU" sz="5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ru-RU" sz="54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78904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3960440" cy="460851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В 1922 г. Цветаева выпускает книгу «Версты»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64065">
            <a:off x="4774379" y="1022003"/>
            <a:ext cx="346236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8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836712"/>
            <a:ext cx="7056784" cy="151216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В мае 1922 г. Марина Цветаева уезжает за границу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9218" name="Picture 2" descr="http://marina-tsvetaeva.ml/wp-content/uploads/2017/08/marina-filmi-1-1024x6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2348880"/>
            <a:ext cx="6408712" cy="377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1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052736"/>
            <a:ext cx="3456384" cy="3888432"/>
          </a:xfrm>
        </p:spPr>
        <p:txBody>
          <a:bodyPr/>
          <a:lstStyle/>
          <a:p>
            <a:r>
              <a:rPr lang="ru-RU" dirty="0" smtClean="0"/>
              <a:t>В ноябре 1925 г.</a:t>
            </a:r>
            <a:br>
              <a:rPr lang="ru-RU" dirty="0" smtClean="0"/>
            </a:br>
            <a:r>
              <a:rPr lang="ru-RU" dirty="0" smtClean="0"/>
              <a:t>у Цветаевой родился сын</a:t>
            </a:r>
            <a:br>
              <a:rPr lang="ru-RU" dirty="0" smtClean="0"/>
            </a:br>
            <a:r>
              <a:rPr lang="ru-RU" dirty="0" smtClean="0"/>
              <a:t>Георгий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0789" y="1060198"/>
            <a:ext cx="3600400" cy="454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9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24744"/>
            <a:ext cx="4032448" cy="47525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Последний прижизненный сборник </a:t>
            </a:r>
            <a:r>
              <a:rPr lang="ru-RU" b="1" i="1" dirty="0">
                <a:solidFill>
                  <a:srgbClr val="6C0000"/>
                </a:solidFill>
              </a:rPr>
              <a:t>Марины Цветаевой </a:t>
            </a:r>
            <a:r>
              <a:rPr lang="ru-RU" b="1" i="1" dirty="0" smtClean="0">
                <a:solidFill>
                  <a:srgbClr val="6C0000"/>
                </a:solidFill>
              </a:rPr>
              <a:t/>
            </a:r>
            <a:br>
              <a:rPr lang="ru-RU" b="1" i="1" dirty="0" smtClean="0">
                <a:solidFill>
                  <a:srgbClr val="6C0000"/>
                </a:solidFill>
              </a:rPr>
            </a:br>
            <a:r>
              <a:rPr lang="ru-RU" b="1" i="1" dirty="0" smtClean="0">
                <a:solidFill>
                  <a:srgbClr val="6C0000"/>
                </a:solidFill>
              </a:rPr>
              <a:t>«После России» вышел в 1928 г. </a:t>
            </a:r>
            <a:br>
              <a:rPr lang="ru-RU" b="1" i="1" dirty="0" smtClean="0">
                <a:solidFill>
                  <a:srgbClr val="6C0000"/>
                </a:solidFill>
              </a:rPr>
            </a:br>
            <a:r>
              <a:rPr lang="ru-RU" b="1" i="1" dirty="0" smtClean="0">
                <a:solidFill>
                  <a:srgbClr val="6C0000"/>
                </a:solidFill>
              </a:rPr>
              <a:t>в Париже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322657">
            <a:off x="5328296" y="1413699"/>
            <a:ext cx="2843683" cy="433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38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488832" cy="5616624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6C0000"/>
                </a:solidFill>
              </a:rPr>
              <a:t>Под гнётом личных несчастий, в одиночестве, в состоянии душевной депрессии поэтесса 31 августа 1941 года покончила с собой. </a:t>
            </a:r>
          </a:p>
        </p:txBody>
      </p:sp>
    </p:spTree>
    <p:extLst>
      <p:ext uri="{BB962C8B-B14F-4D97-AF65-F5344CB8AC3E}">
        <p14:creationId xmlns:p14="http://schemas.microsoft.com/office/powerpoint/2010/main" val="3578973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08720"/>
            <a:ext cx="7272808" cy="52565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8A0000"/>
                </a:solidFill>
              </a:rPr>
              <a:t>Знаю</a:t>
            </a:r>
            <a:r>
              <a:rPr lang="ru-RU" b="1" dirty="0">
                <a:solidFill>
                  <a:srgbClr val="8A0000"/>
                </a:solidFill>
              </a:rPr>
              <a:t>, умру на заре</a:t>
            </a:r>
            <a:r>
              <a:rPr lang="ru-RU" b="1" dirty="0" smtClean="0">
                <a:solidFill>
                  <a:srgbClr val="8A0000"/>
                </a:solidFill>
              </a:rPr>
              <a:t>!</a:t>
            </a:r>
            <a:br>
              <a:rPr lang="ru-RU" b="1" dirty="0" smtClean="0">
                <a:solidFill>
                  <a:srgbClr val="8A0000"/>
                </a:solidFill>
              </a:rPr>
            </a:br>
            <a:r>
              <a:rPr lang="ru-RU" b="1" dirty="0" smtClean="0">
                <a:solidFill>
                  <a:srgbClr val="8A0000"/>
                </a:solidFill>
              </a:rPr>
              <a:t> </a:t>
            </a:r>
            <a:r>
              <a:rPr lang="ru-RU" b="1" dirty="0">
                <a:solidFill>
                  <a:srgbClr val="8A0000"/>
                </a:solidFill>
              </a:rPr>
              <a:t>На которой из двух,</a:t>
            </a:r>
            <a:br>
              <a:rPr lang="ru-RU" b="1" dirty="0">
                <a:solidFill>
                  <a:srgbClr val="8A0000"/>
                </a:solidFill>
              </a:rPr>
            </a:br>
            <a:r>
              <a:rPr lang="ru-RU" b="1" dirty="0">
                <a:solidFill>
                  <a:srgbClr val="8A0000"/>
                </a:solidFill>
              </a:rPr>
              <a:t>Вместе с которой из двух – не решить по заказу!</a:t>
            </a:r>
            <a:br>
              <a:rPr lang="ru-RU" b="1" dirty="0">
                <a:solidFill>
                  <a:srgbClr val="8A0000"/>
                </a:solidFill>
              </a:rPr>
            </a:br>
            <a:r>
              <a:rPr lang="ru-RU" b="1" dirty="0">
                <a:solidFill>
                  <a:srgbClr val="8A0000"/>
                </a:solidFill>
              </a:rPr>
              <a:t>Ах, если б можно, чтоб дважды мой факел потух!</a:t>
            </a:r>
            <a:br>
              <a:rPr lang="ru-RU" b="1" dirty="0">
                <a:solidFill>
                  <a:srgbClr val="8A0000"/>
                </a:solidFill>
              </a:rPr>
            </a:br>
            <a:r>
              <a:rPr lang="ru-RU" b="1" dirty="0">
                <a:solidFill>
                  <a:srgbClr val="8A0000"/>
                </a:solidFill>
              </a:rPr>
              <a:t>Чтоб на вечерней заре и на утренней сразу!</a:t>
            </a:r>
            <a:br>
              <a:rPr lang="ru-RU" b="1" dirty="0">
                <a:solidFill>
                  <a:srgbClr val="8A0000"/>
                </a:solidFill>
              </a:rPr>
            </a:br>
            <a:endParaRPr lang="ru-RU" b="1" dirty="0">
              <a:solidFill>
                <a:srgbClr val="8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36712"/>
            <a:ext cx="6624736" cy="144016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Предполагаемое место захоронения Марины Цветаевой 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2780928"/>
            <a:ext cx="5760640" cy="303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0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4860032" y="980728"/>
            <a:ext cx="3528392" cy="453650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6C0000"/>
                </a:solidFill>
                <a:latin typeface="Arial Black" panose="020B0A04020102020204" pitchFamily="34" charset="0"/>
                <a:ea typeface="+mj-ea"/>
                <a:cs typeface="+mj-cs"/>
              </a:rPr>
              <a:t>8 октября исполняется</a:t>
            </a:r>
            <a:br>
              <a:rPr lang="ru-RU" sz="3600" b="1" dirty="0">
                <a:solidFill>
                  <a:srgbClr val="6C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600" b="1" dirty="0">
                <a:solidFill>
                  <a:srgbClr val="6C0000"/>
                </a:solidFill>
                <a:latin typeface="Arial Black" panose="020B0A04020102020204" pitchFamily="34" charset="0"/>
                <a:ea typeface="+mj-ea"/>
                <a:cs typeface="+mj-cs"/>
              </a:rPr>
              <a:t>125 лет </a:t>
            </a:r>
            <a:br>
              <a:rPr lang="ru-RU" sz="3600" b="1" dirty="0">
                <a:solidFill>
                  <a:srgbClr val="6C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600" b="1" dirty="0">
                <a:solidFill>
                  <a:srgbClr val="6C0000"/>
                </a:solidFill>
                <a:latin typeface="Arial Black" panose="020B0A04020102020204" pitchFamily="34" charset="0"/>
                <a:ea typeface="+mj-ea"/>
                <a:cs typeface="+mj-cs"/>
              </a:rPr>
              <a:t>со дня рождения Марины Цветаевой</a:t>
            </a:r>
            <a:endParaRPr lang="ru-RU" sz="3600" dirty="0" smtClean="0">
              <a:solidFill>
                <a:srgbClr val="6C0000"/>
              </a:solidFill>
            </a:endParaRPr>
          </a:p>
        </p:txBody>
      </p:sp>
      <p:pic>
        <p:nvPicPr>
          <p:cNvPr id="4" name="Picture 2" descr="http://oleg-pogudin.elegos.ru/_fr/31/92497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89092"/>
            <a:ext cx="3744416" cy="377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912768" cy="7780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827584" y="980728"/>
            <a:ext cx="3672408" cy="4968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/>
              <a:t>Красною </a:t>
            </a:r>
            <a:r>
              <a:rPr lang="ru-RU" b="1" dirty="0"/>
              <a:t>кистью...</a:t>
            </a:r>
          </a:p>
          <a:p>
            <a:pPr marL="0" indent="0" algn="ctr">
              <a:buNone/>
            </a:pPr>
            <a:r>
              <a:rPr lang="ru-RU" b="1" dirty="0"/>
              <a:t>Красною кистью</a:t>
            </a:r>
            <a:br>
              <a:rPr lang="ru-RU" b="1" dirty="0"/>
            </a:br>
            <a:r>
              <a:rPr lang="ru-RU" b="1" dirty="0"/>
              <a:t>Рябина зажглась.</a:t>
            </a:r>
            <a:br>
              <a:rPr lang="ru-RU" b="1" dirty="0"/>
            </a:br>
            <a:r>
              <a:rPr lang="ru-RU" b="1" dirty="0"/>
              <a:t>Падали листья.</a:t>
            </a:r>
            <a:br>
              <a:rPr lang="ru-RU" b="1" dirty="0"/>
            </a:br>
            <a:r>
              <a:rPr lang="ru-RU" b="1" dirty="0"/>
              <a:t>Я родилась.</a:t>
            </a:r>
          </a:p>
          <a:p>
            <a:pPr marL="0" indent="0" algn="ctr">
              <a:buNone/>
            </a:pPr>
            <a:r>
              <a:rPr lang="ru-RU" b="1" dirty="0"/>
              <a:t>Спорили сотни</a:t>
            </a:r>
            <a:br>
              <a:rPr lang="ru-RU" b="1" dirty="0"/>
            </a:br>
            <a:r>
              <a:rPr lang="ru-RU" b="1" dirty="0"/>
              <a:t>Колоколов.</a:t>
            </a:r>
            <a:br>
              <a:rPr lang="ru-RU" b="1" dirty="0"/>
            </a:br>
            <a:r>
              <a:rPr lang="ru-RU" b="1" dirty="0"/>
              <a:t>День был субботний:</a:t>
            </a:r>
            <a:br>
              <a:rPr lang="ru-RU" b="1" dirty="0"/>
            </a:br>
            <a:r>
              <a:rPr lang="ru-RU" b="1" dirty="0"/>
              <a:t>Иоанн Богослов.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 smtClean="0"/>
          </a:p>
        </p:txBody>
      </p:sp>
      <p:pic>
        <p:nvPicPr>
          <p:cNvPr id="1026" name="Picture 2" descr="http://fan-club-alla.ru/wp-content/uploads/2017/09/McSt24OMUf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87" y="1765821"/>
            <a:ext cx="3672408" cy="339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6C0000"/>
                </a:solidFill>
              </a:rPr>
              <a:t>Родители Марины Цветаевой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700808"/>
            <a:ext cx="6768752" cy="44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5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5"/>
          <p:cNvSpPr>
            <a:spLocks noGrp="1"/>
          </p:cNvSpPr>
          <p:nvPr>
            <p:ph idx="1"/>
          </p:nvPr>
        </p:nvSpPr>
        <p:spPr>
          <a:xfrm>
            <a:off x="1259632" y="836712"/>
            <a:ext cx="7200800" cy="518457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dirty="0" smtClean="0"/>
              <a:t> </a:t>
            </a:r>
            <a:endParaRPr lang="ru-RU" sz="2800" b="1" i="1" dirty="0" smtClean="0"/>
          </a:p>
          <a:p>
            <a:pPr algn="ctr">
              <a:spcBef>
                <a:spcPts val="0"/>
              </a:spcBef>
              <a:buNone/>
            </a:pPr>
            <a:endParaRPr lang="ru-RU" sz="1400" b="1" i="1" dirty="0" smtClean="0"/>
          </a:p>
        </p:txBody>
      </p:sp>
      <p:pic>
        <p:nvPicPr>
          <p:cNvPr id="5122" name="Picture 2" descr="http://uslide.ru/images/8/15089/960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92888" cy="562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945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6C0000"/>
                </a:solidFill>
              </a:rPr>
              <a:t>У Волошина в Коктебеле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7170" name="Picture 2" descr="http://www.stihi.ru/pics/2017/03/19/3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272808" cy="485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08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056784" cy="144016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В 1911 г. в Коктебеле Цветаева знакомится </a:t>
            </a:r>
            <a:br>
              <a:rPr lang="ru-RU" b="1" i="1" dirty="0" smtClean="0">
                <a:solidFill>
                  <a:srgbClr val="6C0000"/>
                </a:solidFill>
              </a:rPr>
            </a:br>
            <a:r>
              <a:rPr lang="ru-RU" b="1" i="1" dirty="0" smtClean="0">
                <a:solidFill>
                  <a:srgbClr val="6C0000"/>
                </a:solidFill>
              </a:rPr>
              <a:t>с Сергеем Эфроном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8194" name="Picture 2" descr="http://www.arnapress.kz/i/Posts/798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80" y="2492375"/>
            <a:ext cx="5855071" cy="363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18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1052736"/>
            <a:ext cx="4320480" cy="468052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В 1912 г. выходит вторая книга стихов «Волшебный фонарь»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51351">
            <a:off x="1383883" y="1234358"/>
            <a:ext cx="302433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22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283152" cy="158417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6C0000"/>
                </a:solidFill>
              </a:rPr>
              <a:t>Дочери Цветаевой </a:t>
            </a:r>
            <a:br>
              <a:rPr lang="ru-RU" b="1" i="1" dirty="0" smtClean="0">
                <a:solidFill>
                  <a:srgbClr val="6C0000"/>
                </a:solidFill>
              </a:rPr>
            </a:br>
            <a:r>
              <a:rPr lang="ru-RU" b="1" i="1" dirty="0" smtClean="0">
                <a:solidFill>
                  <a:srgbClr val="6C0000"/>
                </a:solidFill>
              </a:rPr>
              <a:t>Аля и Ирина</a:t>
            </a:r>
            <a:endParaRPr lang="ru-RU" b="1" i="1" dirty="0">
              <a:solidFill>
                <a:srgbClr val="6C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2204864"/>
            <a:ext cx="6264696" cy="385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398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104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Arial Black</vt:lpstr>
      <vt:lpstr>Times New Roman</vt:lpstr>
      <vt:lpstr>Тема Office</vt:lpstr>
      <vt:lpstr>«Моим стихам, как драгоценным винам, настанет свой черед» </vt:lpstr>
      <vt:lpstr> </vt:lpstr>
      <vt:lpstr> </vt:lpstr>
      <vt:lpstr> Родители Марины Цветаевой</vt:lpstr>
      <vt:lpstr>Презентация PowerPoint</vt:lpstr>
      <vt:lpstr>У Волошина в Коктебеле</vt:lpstr>
      <vt:lpstr>В 1911 г. в Коктебеле Цветаева знакомится  с Сергеем Эфроном</vt:lpstr>
      <vt:lpstr>В 1912 г. выходит вторая книга стихов «Волшебный фонарь»</vt:lpstr>
      <vt:lpstr>Дочери Цветаевой  Аля и Ирина</vt:lpstr>
      <vt:lpstr>В 1922 г. Цветаева выпускает книгу «Версты»</vt:lpstr>
      <vt:lpstr>В мае 1922 г. Марина Цветаева уезжает за границу</vt:lpstr>
      <vt:lpstr>В ноябре 1925 г. у Цветаевой родился сын Георгий </vt:lpstr>
      <vt:lpstr>Последний прижизненный сборник Марины Цветаевой  «После России» вышел в 1928 г.  в Париже</vt:lpstr>
      <vt:lpstr>Под гнётом личных несчастий, в одиночестве, в состоянии душевной депрессии поэтесса 31 августа 1941 года покончила с собой. </vt:lpstr>
      <vt:lpstr> Знаю, умру на заре!  На которой из двух, Вместе с которой из двух – не решить по заказу! Ах, если б можно, чтоб дважды мой факел потух! Чтоб на вечерней заре и на утренней сразу! </vt:lpstr>
      <vt:lpstr>Предполагаемое место захоронения Марины Цветаевой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Lib</cp:lastModifiedBy>
  <cp:revision>34</cp:revision>
  <dcterms:created xsi:type="dcterms:W3CDTF">2014-08-08T16:01:14Z</dcterms:created>
  <dcterms:modified xsi:type="dcterms:W3CDTF">2017-10-18T10:07:29Z</dcterms:modified>
</cp:coreProperties>
</file>